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71" r:id="rId4"/>
    <p:sldId id="279" r:id="rId5"/>
    <p:sldId id="278" r:id="rId6"/>
    <p:sldId id="280" r:id="rId7"/>
    <p:sldId id="281" r:id="rId8"/>
    <p:sldId id="282" r:id="rId9"/>
    <p:sldId id="283" r:id="rId10"/>
    <p:sldId id="267" r:id="rId11"/>
    <p:sldId id="286" r:id="rId12"/>
    <p:sldId id="268" r:id="rId13"/>
    <p:sldId id="270" r:id="rId14"/>
    <p:sldId id="285" r:id="rId15"/>
    <p:sldId id="284" r:id="rId16"/>
    <p:sldId id="274" r:id="rId17"/>
  </p:sldIdLst>
  <p:sldSz cx="12192000" cy="6858000"/>
  <p:notesSz cx="6858000" cy="9144000"/>
  <p:embeddedFontLst>
    <p:embeddedFont>
      <p:font typeface="HY태백B" panose="0203060000010101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Arial Black" panose="020B0A04020102020204" pitchFamily="34" charset="0"/>
      <p:bold r:id="rId22"/>
    </p:embeddedFont>
    <p:embeddedFont>
      <p:font typeface="1훈막대연필 R" panose="02020603020101020101" pitchFamily="18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AC00"/>
    <a:srgbClr val="63A0D7"/>
    <a:srgbClr val="81B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 autoAdjust="0"/>
    <p:restoredTop sz="87431" autoAdjust="0"/>
  </p:normalViewPr>
  <p:slideViewPr>
    <p:cSldViewPr snapToGrid="0">
      <p:cViewPr varScale="1">
        <p:scale>
          <a:sx n="63" d="100"/>
          <a:sy n="63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286C7-24B5-4F3E-8E32-BBAB880F410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A4300-D136-4DDF-9F29-2FF35EC81B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595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3DFC1-CDBD-4123-910F-5FE068899E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12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 인터넷 정보학회 춘계 학술대회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6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평창 동계올림픽 </a:t>
            </a:r>
            <a:r>
              <a:rPr lang="en-US" altLang="ko-KR" dirty="0"/>
              <a:t>– </a:t>
            </a:r>
            <a:r>
              <a:rPr lang="ko-KR" altLang="en-US" dirty="0"/>
              <a:t>제출 </a:t>
            </a:r>
            <a:r>
              <a:rPr lang="en-US" altLang="ko-KR" dirty="0"/>
              <a:t>: </a:t>
            </a:r>
            <a:r>
              <a:rPr lang="ko-KR" altLang="en-US" dirty="0"/>
              <a:t>타지에 처음 오는 방문객 특히 외국인을 대상으로</a:t>
            </a:r>
            <a:r>
              <a:rPr lang="en-US" altLang="ko-KR" dirty="0"/>
              <a:t>, </a:t>
            </a:r>
            <a:r>
              <a:rPr lang="ko-KR" altLang="en-US" dirty="0"/>
              <a:t>주변의 음식점을 쉽게 볼 수 있도록 하는 앱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예약을 </a:t>
            </a:r>
            <a:r>
              <a:rPr lang="ko-KR" altLang="en-US" dirty="0" err="1"/>
              <a:t>해놓고</a:t>
            </a:r>
            <a:r>
              <a:rPr lang="ko-KR" altLang="en-US" dirty="0"/>
              <a:t> 오지 않는 </a:t>
            </a:r>
            <a:r>
              <a:rPr lang="ko-KR" altLang="en-US" dirty="0" err="1"/>
              <a:t>사람에대한</a:t>
            </a:r>
            <a:r>
              <a:rPr lang="ko-KR" altLang="en-US" dirty="0"/>
              <a:t> 대처방법</a:t>
            </a:r>
            <a:endParaRPr lang="en-US" altLang="ko-KR" dirty="0"/>
          </a:p>
          <a:p>
            <a:r>
              <a:rPr lang="ko-KR" altLang="en-US" dirty="0"/>
              <a:t>유저의 불만</a:t>
            </a:r>
            <a:r>
              <a:rPr lang="en-US" altLang="ko-KR" dirty="0"/>
              <a:t>, </a:t>
            </a:r>
            <a:r>
              <a:rPr lang="ko-KR" altLang="en-US" dirty="0"/>
              <a:t>불편사항이 최대한 나오지 </a:t>
            </a:r>
            <a:r>
              <a:rPr lang="ko-KR" altLang="en-US" dirty="0" err="1"/>
              <a:t>않도록하는</a:t>
            </a:r>
            <a:r>
              <a:rPr lang="ko-KR" altLang="en-US" dirty="0"/>
              <a:t> 방법 </a:t>
            </a:r>
            <a:r>
              <a:rPr lang="ko-KR" altLang="en-US" dirty="0" err="1"/>
              <a:t>모색중</a:t>
            </a:r>
            <a:endParaRPr lang="en-US" altLang="ko-KR" dirty="0"/>
          </a:p>
          <a:p>
            <a:r>
              <a:rPr lang="ko-KR" altLang="en-US" dirty="0"/>
              <a:t>앱을 켜지 않아도 되는 백그라운드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예약중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 err="1"/>
              <a:t>분안에</a:t>
            </a:r>
            <a:r>
              <a:rPr lang="ko-KR" altLang="en-US" dirty="0"/>
              <a:t> 태그 해야하도록 타이머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A4300-D136-4DDF-9F29-2FF35EC81B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02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4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03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47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8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31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410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4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4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70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52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9EE59-C297-4D40-9D3C-33AC48F7F41C}" type="datetimeFigureOut">
              <a:rPr lang="ko-KR" altLang="en-US" smtClean="0"/>
              <a:t>2017-04-23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48C1F-F901-43E3-A4CB-B9E6B0425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0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438857" y="1116754"/>
            <a:ext cx="7314286" cy="4624492"/>
            <a:chOff x="2438857" y="1116754"/>
            <a:chExt cx="7314286" cy="4624492"/>
          </a:xfrm>
        </p:grpSpPr>
        <p:grpSp>
          <p:nvGrpSpPr>
            <p:cNvPr id="12" name="그룹 11"/>
            <p:cNvGrpSpPr/>
            <p:nvPr/>
          </p:nvGrpSpPr>
          <p:grpSpPr>
            <a:xfrm>
              <a:off x="2438857" y="1116754"/>
              <a:ext cx="7314286" cy="4624492"/>
              <a:chOff x="2438857" y="1285461"/>
              <a:chExt cx="7314286" cy="462449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/>
              <a:srcRect t="6800"/>
              <a:stretch/>
            </p:blipFill>
            <p:spPr>
              <a:xfrm>
                <a:off x="2438857" y="1285461"/>
                <a:ext cx="7314286" cy="4624492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9650" y="2797850"/>
                <a:ext cx="2419350" cy="1019307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894897" y="3736701"/>
                <a:ext cx="221456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Adobe Ming Std L" panose="02020300000000000000" pitchFamily="18" charset="-128"/>
                    <a:ea typeface="Adobe Ming Std L" panose="02020300000000000000" pitchFamily="18" charset="-128"/>
                  </a:rPr>
                  <a:t>Restaurant advertising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4439603" y="3971152"/>
              <a:ext cx="1511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using</a:t>
              </a:r>
              <a:endParaRPr lang="ko-KR" altLang="en-US" sz="1600" dirty="0"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00776" y="4714208"/>
            <a:ext cx="3349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김혜경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송명근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 err="1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안창준</a:t>
            </a:r>
            <a:r>
              <a:rPr lang="en-US" altLang="ko-KR" sz="1600" u="sng" dirty="0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  </a:t>
            </a:r>
            <a:r>
              <a:rPr lang="ko-KR" altLang="en-US" sz="1600" u="sng" dirty="0" err="1">
                <a:solidFill>
                  <a:schemeClr val="bg1">
                    <a:lumMod val="50000"/>
                  </a:schemeClr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  <a:sym typeface="Wingdings" panose="05000000000000000000" pitchFamily="2" charset="2"/>
              </a:rPr>
              <a:t>허동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276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9417" y="2134965"/>
            <a:ext cx="11110356" cy="4026802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9603" y="965094"/>
            <a:ext cx="567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춘계 학술 대회 </a:t>
            </a:r>
            <a:r>
              <a:rPr lang="ko-KR" altLang="en-US" sz="3600" b="1" dirty="0">
                <a:solidFill>
                  <a:schemeClr val="accent5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논문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9604" y="318763"/>
            <a:ext cx="567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2017</a:t>
            </a:r>
            <a:r>
              <a:rPr lang="ko-KR" altLang="en-US" sz="3600" b="1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년도 </a:t>
            </a:r>
            <a:r>
              <a:rPr lang="ko-KR" altLang="en-US" sz="3600" b="1" dirty="0">
                <a:solidFill>
                  <a:schemeClr val="accent5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한국 인터넷 정보 학회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8711" y="1629627"/>
            <a:ext cx="188913" cy="250825"/>
          </a:xfrm>
          <a:prstGeom prst="rect">
            <a:avLst/>
          </a:prstGeom>
          <a:solidFill>
            <a:srgbClr val="DD811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4607" y="1884139"/>
            <a:ext cx="188913" cy="250825"/>
          </a:xfrm>
          <a:prstGeom prst="rect">
            <a:avLst/>
          </a:prstGeom>
          <a:solidFill>
            <a:srgbClr val="31313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22523" y="1611425"/>
            <a:ext cx="7082971" cy="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823855" y="493490"/>
            <a:ext cx="730" cy="502194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033" y="2189365"/>
            <a:ext cx="2946446" cy="39285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930" y="2175297"/>
            <a:ext cx="2852590" cy="39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3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49417" y="2134965"/>
            <a:ext cx="11110356" cy="4026802"/>
          </a:xfrm>
          <a:prstGeom prst="rect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3855" y="965094"/>
            <a:ext cx="567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5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공모전 </a:t>
            </a:r>
            <a:r>
              <a:rPr lang="ko-KR" altLang="en-US" sz="3600" b="1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제출 상황</a:t>
            </a:r>
            <a:endParaRPr lang="ko-KR" altLang="en-US" sz="3600" b="1" dirty="0">
              <a:solidFill>
                <a:schemeClr val="accent5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8711" y="1629627"/>
            <a:ext cx="188913" cy="250825"/>
          </a:xfrm>
          <a:prstGeom prst="rect">
            <a:avLst/>
          </a:prstGeom>
          <a:solidFill>
            <a:srgbClr val="DD811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4607" y="1884139"/>
            <a:ext cx="188913" cy="250825"/>
          </a:xfrm>
          <a:prstGeom prst="rect">
            <a:avLst/>
          </a:prstGeom>
          <a:solidFill>
            <a:srgbClr val="31313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22523" y="1611425"/>
            <a:ext cx="7082971" cy="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823855" y="493490"/>
            <a:ext cx="730" cy="502194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computer.knu.ac.kr/pack/editor/uploaded/img/14887675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425" y="2134964"/>
            <a:ext cx="2657098" cy="401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70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497" y="0"/>
            <a:ext cx="24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Conference</a:t>
            </a:r>
            <a:endParaRPr lang="ko-KR" altLang="en-US" sz="4000" b="1" dirty="0">
              <a:solidFill>
                <a:srgbClr val="FF505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5771" y="580571"/>
            <a:ext cx="1915886" cy="14516"/>
          </a:xfrm>
          <a:prstGeom prst="line">
            <a:avLst/>
          </a:prstGeom>
          <a:ln w="5715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940" y="1245157"/>
            <a:ext cx="9710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70C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03/28 </a:t>
            </a:r>
            <a:r>
              <a:rPr lang="ko-KR" altLang="en-US" sz="2200" dirty="0">
                <a:solidFill>
                  <a:srgbClr val="0070C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회의 </a:t>
            </a:r>
            <a:r>
              <a:rPr lang="en-US" altLang="ko-KR" sz="2200" dirty="0">
                <a:solidFill>
                  <a:srgbClr val="0070C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ko-KR" altLang="en-US" sz="2200" dirty="0">
                <a:solidFill>
                  <a:srgbClr val="0070C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안드로이드 앱과 서버의 연결에 따른 데이터 전송 방법 검토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241" y="2109953"/>
            <a:ext cx="9710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04/04 </a:t>
            </a:r>
            <a:r>
              <a:rPr lang="ko-KR" altLang="en-US" sz="22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회의 </a:t>
            </a:r>
            <a:r>
              <a:rPr lang="en-US" altLang="ko-KR" sz="22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ko-KR" altLang="en-US" sz="22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개발 진행 및 논문 및 공모전 제출 일정 논의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9940" y="2974749"/>
            <a:ext cx="9710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70C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04/11 </a:t>
            </a:r>
            <a:r>
              <a:rPr lang="ko-KR" altLang="en-US" sz="2200" dirty="0">
                <a:solidFill>
                  <a:srgbClr val="0070C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회의 </a:t>
            </a:r>
            <a:r>
              <a:rPr lang="en-US" altLang="ko-KR" sz="2200" dirty="0">
                <a:solidFill>
                  <a:srgbClr val="0070C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– </a:t>
            </a:r>
            <a:r>
              <a:rPr lang="ko-KR" altLang="en-US" sz="2200" dirty="0">
                <a:solidFill>
                  <a:srgbClr val="0070C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개발 진행 및 서로 오류 사항 보고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1" y="3942907"/>
            <a:ext cx="3350832" cy="25169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055" y="3942907"/>
            <a:ext cx="3332620" cy="25033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657" y="3946190"/>
            <a:ext cx="3402607" cy="25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762250" y="1706352"/>
            <a:ext cx="6667500" cy="3445296"/>
            <a:chOff x="2576720" y="1732654"/>
            <a:chExt cx="6667500" cy="3445296"/>
          </a:xfrm>
        </p:grpSpPr>
        <p:sp>
          <p:nvSpPr>
            <p:cNvPr id="3" name="제목 2"/>
            <p:cNvSpPr txBox="1">
              <a:spLocks/>
            </p:cNvSpPr>
            <p:nvPr/>
          </p:nvSpPr>
          <p:spPr bwMode="auto">
            <a:xfrm>
              <a:off x="2742118" y="4777479"/>
              <a:ext cx="20193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+mj-ea"/>
                  <a:cs typeface="Arial" panose="020B0604020202020204" pitchFamily="34" charset="0"/>
                </a:rPr>
                <a:t>Android</a:t>
              </a:r>
            </a:p>
          </p:txBody>
        </p:sp>
        <p:sp>
          <p:nvSpPr>
            <p:cNvPr id="4" name="타원 3"/>
            <p:cNvSpPr/>
            <p:nvPr/>
          </p:nvSpPr>
          <p:spPr bwMode="auto">
            <a:xfrm>
              <a:off x="2911981" y="2945504"/>
              <a:ext cx="1679575" cy="1679575"/>
            </a:xfrm>
            <a:prstGeom prst="ellipse">
              <a:avLst/>
            </a:prstGeom>
            <a:solidFill>
              <a:srgbClr val="F8C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5" name="TextBox 19"/>
            <p:cNvSpPr txBox="1">
              <a:spLocks noChangeArrowheads="1"/>
            </p:cNvSpPr>
            <p:nvPr/>
          </p:nvSpPr>
          <p:spPr bwMode="auto">
            <a:xfrm>
              <a:off x="2576720" y="1732654"/>
              <a:ext cx="6667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kumimoji="0" lang="ko-KR" altLang="en-US" sz="2800" b="1" spc="-150" dirty="0">
                  <a:solidFill>
                    <a:srgbClr val="00B050"/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실시간</a:t>
              </a:r>
              <a:r>
                <a:rPr kumimoji="0"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도서관 좌석 현황을 알려주는 </a:t>
              </a:r>
              <a:r>
                <a:rPr kumimoji="0" lang="ko-KR" altLang="en-US" sz="28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어플</a:t>
              </a:r>
              <a:endParaRPr kumimoji="0"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8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8473" y="3199094"/>
              <a:ext cx="1166589" cy="1172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제목 2"/>
            <p:cNvSpPr txBox="1">
              <a:spLocks/>
            </p:cNvSpPr>
            <p:nvPr/>
          </p:nvSpPr>
          <p:spPr bwMode="auto">
            <a:xfrm>
              <a:off x="7203538" y="4777840"/>
              <a:ext cx="20193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  <a:ea typeface="+mj-ea"/>
                  <a:cs typeface="Arial" panose="020B0604020202020204" pitchFamily="34" charset="0"/>
                </a:rPr>
                <a:t>Server</a:t>
              </a:r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7373401" y="2922311"/>
              <a:ext cx="1679575" cy="1679575"/>
            </a:xfrm>
            <a:prstGeom prst="ellipse">
              <a:avLst/>
            </a:prstGeom>
            <a:solidFill>
              <a:srgbClr val="7DD5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855" y="3298053"/>
              <a:ext cx="1362667" cy="943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직선 화살표 연결선 9"/>
            <p:cNvCxnSpPr/>
            <p:nvPr/>
          </p:nvCxnSpPr>
          <p:spPr>
            <a:xfrm>
              <a:off x="5049450" y="3768742"/>
              <a:ext cx="1869132" cy="1207"/>
            </a:xfrm>
            <a:prstGeom prst="straightConnector1">
              <a:avLst/>
            </a:prstGeom>
            <a:ln w="38100"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106497" y="0"/>
            <a:ext cx="24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Kyungwoon</a:t>
            </a:r>
            <a:endParaRPr lang="ko-KR" altLang="en-US" sz="4000" b="1" dirty="0">
              <a:solidFill>
                <a:srgbClr val="FF505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75771" y="622775"/>
            <a:ext cx="1915886" cy="14516"/>
          </a:xfrm>
          <a:prstGeom prst="line">
            <a:avLst/>
          </a:prstGeom>
          <a:ln w="5715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671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6116" y="643468"/>
            <a:ext cx="73597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49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/>
          <p:cNvSpPr/>
          <p:nvPr/>
        </p:nvSpPr>
        <p:spPr>
          <a:xfrm>
            <a:off x="3975043" y="2689063"/>
            <a:ext cx="4192564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38850" y="2800954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애플리케이션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1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차 구현 완료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497" y="0"/>
            <a:ext cx="24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Kyungwoon</a:t>
            </a:r>
            <a:endParaRPr lang="ko-KR" altLang="en-US" sz="4000" b="1" dirty="0">
              <a:solidFill>
                <a:srgbClr val="FF505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5771" y="622775"/>
            <a:ext cx="1915886" cy="14516"/>
          </a:xfrm>
          <a:prstGeom prst="line">
            <a:avLst/>
          </a:prstGeom>
          <a:ln w="5715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/>
          <p:cNvSpPr/>
          <p:nvPr/>
        </p:nvSpPr>
        <p:spPr>
          <a:xfrm>
            <a:off x="3975041" y="3677871"/>
            <a:ext cx="4192566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38848" y="3757412"/>
            <a:ext cx="4028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효율적 좌석관리 방법 구상</a:t>
            </a:r>
          </a:p>
        </p:txBody>
      </p:sp>
      <p:sp>
        <p:nvSpPr>
          <p:cNvPr id="8" name="사각형: 둥근 모서리 7"/>
          <p:cNvSpPr/>
          <p:nvPr/>
        </p:nvSpPr>
        <p:spPr>
          <a:xfrm>
            <a:off x="3975041" y="4649854"/>
            <a:ext cx="4192566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07850" y="4729395"/>
            <a:ext cx="3920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추가기능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(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타이머 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&amp;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백그라운드</a:t>
            </a:r>
            <a:r>
              <a:rPr lang="en-US" altLang="ko-KR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) </a:t>
            </a:r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구현중</a:t>
            </a:r>
          </a:p>
        </p:txBody>
      </p:sp>
    </p:spTree>
    <p:extLst>
      <p:ext uri="{BB962C8B-B14F-4D97-AF65-F5344CB8AC3E}">
        <p14:creationId xmlns:p14="http://schemas.microsoft.com/office/powerpoint/2010/main" val="46159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800"/>
          <a:stretch/>
        </p:blipFill>
        <p:spPr>
          <a:xfrm>
            <a:off x="2438857" y="1116754"/>
            <a:ext cx="7314286" cy="46244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2629143"/>
            <a:ext cx="2419350" cy="10193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19650" y="3648450"/>
            <a:ext cx="2230507" cy="7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54496" y="3648450"/>
            <a:ext cx="3960813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400" b="1" dirty="0">
                <a:solidFill>
                  <a:srgbClr val="E2AC00"/>
                </a:solidFill>
                <a:latin typeface="HY태백B" pitchFamily="18" charset="-127"/>
                <a:ea typeface="HY태백B" pitchFamily="18" charset="-127"/>
              </a:rPr>
              <a:t>THNAK YOU</a:t>
            </a:r>
          </a:p>
          <a:p>
            <a:pPr algn="ctr">
              <a:defRPr/>
            </a:pPr>
            <a:r>
              <a:rPr lang="ko-KR" altLang="en-US" sz="2400" b="1" dirty="0">
                <a:solidFill>
                  <a:schemeClr val="tx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질문해주세요</a:t>
            </a:r>
            <a:r>
              <a:rPr lang="en-US" altLang="ko-KR" sz="2400" b="1" dirty="0">
                <a:solidFill>
                  <a:schemeClr val="tx2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!</a:t>
            </a:r>
            <a:endParaRPr lang="ko-KR" altLang="en-US" sz="2400" b="1" dirty="0">
              <a:solidFill>
                <a:schemeClr val="tx2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017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11077382" y="5912926"/>
            <a:ext cx="1114618" cy="9450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726828" y="435589"/>
            <a:ext cx="6583680" cy="3881321"/>
            <a:chOff x="956605" y="703386"/>
            <a:chExt cx="6583680" cy="3881321"/>
          </a:xfrm>
        </p:grpSpPr>
        <p:sp>
          <p:nvSpPr>
            <p:cNvPr id="10" name="TextBox 9"/>
            <p:cNvSpPr txBox="1"/>
            <p:nvPr/>
          </p:nvSpPr>
          <p:spPr>
            <a:xfrm>
              <a:off x="956605" y="703386"/>
              <a:ext cx="65836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solidFill>
                    <a:srgbClr val="FF6D6D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TABLE</a:t>
              </a:r>
              <a:endParaRPr lang="ko-KR" altLang="en-US" sz="10000" b="1" dirty="0">
                <a:solidFill>
                  <a:srgbClr val="FF6D6D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56605" y="1414608"/>
              <a:ext cx="6583680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solidFill>
                    <a:srgbClr val="FF6D6D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OF</a:t>
              </a:r>
              <a:endParaRPr lang="ko-KR" altLang="en-US" sz="10000" b="1" dirty="0">
                <a:solidFill>
                  <a:srgbClr val="FF6D6D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  <a:p>
              <a:endParaRPr lang="ko-KR" altLang="en-US" sz="10000" b="1" dirty="0">
                <a:solidFill>
                  <a:schemeClr val="bg1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6605" y="2135990"/>
              <a:ext cx="658368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b="1" dirty="0">
                  <a:solidFill>
                    <a:srgbClr val="FF6D6D"/>
                  </a:solidFill>
                  <a:latin typeface="1훈막대연필 R" panose="02020603020101020101" pitchFamily="18" charset="-127"/>
                  <a:ea typeface="1훈막대연필 R" panose="02020603020101020101" pitchFamily="18" charset="-127"/>
                </a:rPr>
                <a:t>CONTENTS</a:t>
              </a:r>
              <a:endParaRPr lang="ko-KR" altLang="en-US" sz="10000" b="1" dirty="0">
                <a:solidFill>
                  <a:srgbClr val="FF6D6D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4344024" y="3328491"/>
            <a:ext cx="5932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5698347" y="2721883"/>
            <a:ext cx="6646" cy="3001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62448" y="3412386"/>
            <a:ext cx="15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프로젝트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6499" y="3762639"/>
            <a:ext cx="15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시 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62448" y="4082336"/>
            <a:ext cx="1730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논문 발표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82572" y="4790773"/>
            <a:ext cx="186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회의 기록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11353" y="4468968"/>
            <a:ext cx="186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공모전 제출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98347" y="3412386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05988" y="3767830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1937" y="4107011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88728" y="4492474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4612" y="4834812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82572" y="5124761"/>
            <a:ext cx="186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교류 대학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14680" y="5165681"/>
            <a:ext cx="43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FF0000"/>
                </a:solidFill>
              </a:rPr>
              <a:t>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41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90" y="1330278"/>
            <a:ext cx="9951041" cy="44033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414052" y="2796209"/>
            <a:ext cx="503583" cy="357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916" y="2796209"/>
            <a:ext cx="289129" cy="2891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84035" y="2796209"/>
            <a:ext cx="662608" cy="49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69" y="2796209"/>
            <a:ext cx="543339" cy="5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6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/>
          <p:cNvSpPr/>
          <p:nvPr/>
        </p:nvSpPr>
        <p:spPr>
          <a:xfrm>
            <a:off x="1969089" y="3558051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/>
          <p:cNvSpPr/>
          <p:nvPr/>
        </p:nvSpPr>
        <p:spPr>
          <a:xfrm>
            <a:off x="1969088" y="4451155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69087" y="3668859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관리자 회원가입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9087" y="4523725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메인 페이지</a:t>
            </a:r>
          </a:p>
        </p:txBody>
      </p:sp>
      <p:sp>
        <p:nvSpPr>
          <p:cNvPr id="8" name="타원 7"/>
          <p:cNvSpPr/>
          <p:nvPr/>
        </p:nvSpPr>
        <p:spPr>
          <a:xfrm>
            <a:off x="5438050" y="1847655"/>
            <a:ext cx="1315902" cy="1190171"/>
          </a:xfrm>
          <a:prstGeom prst="ellips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31" y="2016969"/>
            <a:ext cx="851539" cy="851539"/>
          </a:xfrm>
          <a:prstGeom prst="rect">
            <a:avLst/>
          </a:prstGeom>
        </p:spPr>
      </p:pic>
      <p:sp>
        <p:nvSpPr>
          <p:cNvPr id="10" name="사각형: 둥근 모서리 9"/>
          <p:cNvSpPr/>
          <p:nvPr/>
        </p:nvSpPr>
        <p:spPr>
          <a:xfrm>
            <a:off x="6521771" y="3558051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/>
          <p:cNvSpPr/>
          <p:nvPr/>
        </p:nvSpPr>
        <p:spPr>
          <a:xfrm>
            <a:off x="6521770" y="4451155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21769" y="3668859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21769" y="4523725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리뷰 등록</a:t>
            </a:r>
          </a:p>
        </p:txBody>
      </p:sp>
    </p:spTree>
    <p:extLst>
      <p:ext uri="{BB962C8B-B14F-4D97-AF65-F5344CB8AC3E}">
        <p14:creationId xmlns:p14="http://schemas.microsoft.com/office/powerpoint/2010/main" val="250590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96667" l="9598" r="89474">
                        <a14:foregroundMark x1="43963" y1="14872" x2="43963" y2="14872"/>
                        <a14:foregroundMark x1="65015" y1="14103" x2="45820" y2="13846"/>
                        <a14:foregroundMark x1="45820" y1="13846" x2="33746" y2="8462"/>
                        <a14:foregroundMark x1="37461" y1="92564" x2="75542" y2="15128"/>
                        <a14:foregroundMark x1="75542" y1="15128" x2="68111" y2="9487"/>
                        <a14:foregroundMark x1="68731" y1="92051" x2="53560" y2="7179"/>
                        <a14:foregroundMark x1="63158" y1="91026" x2="32508" y2="90513"/>
                        <a14:foregroundMark x1="51703" y1="88462" x2="51703" y2="88462"/>
                        <a14:foregroundMark x1="43963" y1="11026" x2="50774" y2="14615"/>
                        <a14:foregroundMark x1="71827" y1="93333" x2="31579" y2="92564"/>
                        <a14:foregroundMark x1="31579" y1="92564" x2="26006" y2="93590"/>
                        <a14:foregroundMark x1="23470" y1="67504" x2="28793" y2="33077"/>
                        <a14:foregroundMark x1="22291" y1="75128" x2="22828" y2="71655"/>
                        <a14:foregroundMark x1="28793" y1="33077" x2="23839" y2="26923"/>
                        <a14:foregroundMark x1="21362" y1="14103" x2="21981" y2="14103"/>
                        <a14:foregroundMark x1="21981" y1="13077" x2="21981" y2="13077"/>
                        <a14:foregroundMark x1="22291" y1="11026" x2="26006" y2="5897"/>
                        <a14:foregroundMark x1="44272" y1="82051" x2="54180" y2="86154"/>
                        <a14:foregroundMark x1="21981" y1="17949" x2="21981" y2="35641"/>
                        <a14:foregroundMark x1="22291" y1="34872" x2="23529" y2="61795"/>
                        <a14:foregroundMark x1="23529" y1="61795" x2="21951" y2="67582"/>
                        <a14:foregroundMark x1="22564" y1="71669" x2="22291" y2="83846"/>
                        <a14:foregroundMark x1="22291" y1="83846" x2="26316" y2="96410"/>
                        <a14:foregroundMark x1="26316" y1="96410" x2="26316" y2="96410"/>
                        <a14:foregroundMark x1="28793" y1="96154" x2="62229" y2="96410"/>
                        <a14:foregroundMark x1="62229" y1="96410" x2="77090" y2="92051"/>
                        <a14:foregroundMark x1="77090" y1="92051" x2="78328" y2="91282"/>
                        <a14:foregroundMark x1="66563" y1="96667" x2="72136" y2="96667"/>
                        <a14:foregroundMark x1="65015" y1="3333" x2="62848" y2="5128"/>
                        <a14:foregroundMark x1="65325" y1="4103" x2="77709" y2="8462"/>
                        <a14:foregroundMark x1="60372" y1="4103" x2="28793" y2="4103"/>
                        <a14:foregroundMark x1="28793" y1="4103" x2="24458" y2="7692"/>
                        <a14:backgroundMark x1="20743" y1="69231" x2="20743" y2="69231"/>
                        <a14:backgroundMark x1="19814" y1="67692" x2="20124" y2="71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657" y="225268"/>
            <a:ext cx="5493263" cy="66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관리자 회원가입 원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93218" y="1210946"/>
            <a:ext cx="2727135" cy="44655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33567" y="0"/>
            <a:ext cx="24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Rehearse</a:t>
            </a:r>
            <a:endParaRPr lang="ko-KR" altLang="en-US" sz="4000" b="1" dirty="0">
              <a:solidFill>
                <a:srgbClr val="FF505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75771" y="580571"/>
            <a:ext cx="1915886" cy="14516"/>
          </a:xfrm>
          <a:prstGeom prst="line">
            <a:avLst/>
          </a:prstGeom>
          <a:ln w="5715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/>
          <p:cNvSpPr/>
          <p:nvPr/>
        </p:nvSpPr>
        <p:spPr>
          <a:xfrm>
            <a:off x="7221843" y="2738448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21841" y="2849256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관리자 회원 가입</a:t>
            </a:r>
          </a:p>
        </p:txBody>
      </p:sp>
    </p:spTree>
    <p:extLst>
      <p:ext uri="{BB962C8B-B14F-4D97-AF65-F5344CB8AC3E}">
        <p14:creationId xmlns:p14="http://schemas.microsoft.com/office/powerpoint/2010/main" val="3903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96667" l="9598" r="89474">
                        <a14:foregroundMark x1="43963" y1="14872" x2="43963" y2="14872"/>
                        <a14:foregroundMark x1="65015" y1="14103" x2="45820" y2="13846"/>
                        <a14:foregroundMark x1="45820" y1="13846" x2="33746" y2="8462"/>
                        <a14:foregroundMark x1="37461" y1="92564" x2="75542" y2="15128"/>
                        <a14:foregroundMark x1="75542" y1="15128" x2="68111" y2="9487"/>
                        <a14:foregroundMark x1="68731" y1="92051" x2="53560" y2="7179"/>
                        <a14:foregroundMark x1="63158" y1="91026" x2="32508" y2="90513"/>
                        <a14:foregroundMark x1="51703" y1="88462" x2="51703" y2="88462"/>
                        <a14:foregroundMark x1="43963" y1="11026" x2="50774" y2="14615"/>
                        <a14:foregroundMark x1="71827" y1="93333" x2="31579" y2="92564"/>
                        <a14:foregroundMark x1="31579" y1="92564" x2="26006" y2="93590"/>
                        <a14:foregroundMark x1="23470" y1="67504" x2="28793" y2="33077"/>
                        <a14:foregroundMark x1="22291" y1="75128" x2="22828" y2="71655"/>
                        <a14:foregroundMark x1="28793" y1="33077" x2="23839" y2="26923"/>
                        <a14:foregroundMark x1="21362" y1="14103" x2="21981" y2="14103"/>
                        <a14:foregroundMark x1="21981" y1="13077" x2="21981" y2="13077"/>
                        <a14:foregroundMark x1="22291" y1="11026" x2="26006" y2="5897"/>
                        <a14:foregroundMark x1="44272" y1="82051" x2="54180" y2="86154"/>
                        <a14:foregroundMark x1="21981" y1="17949" x2="21981" y2="35641"/>
                        <a14:foregroundMark x1="22291" y1="34872" x2="23529" y2="61795"/>
                        <a14:foregroundMark x1="23529" y1="61795" x2="21951" y2="67582"/>
                        <a14:foregroundMark x1="22564" y1="71669" x2="22291" y2="83846"/>
                        <a14:foregroundMark x1="22291" y1="83846" x2="26316" y2="96410"/>
                        <a14:foregroundMark x1="26316" y1="96410" x2="26316" y2="96410"/>
                        <a14:foregroundMark x1="28793" y1="96154" x2="62229" y2="96410"/>
                        <a14:foregroundMark x1="62229" y1="96410" x2="77090" y2="92051"/>
                        <a14:foregroundMark x1="77090" y1="92051" x2="78328" y2="91282"/>
                        <a14:foregroundMark x1="66563" y1="96667" x2="72136" y2="96667"/>
                        <a14:foregroundMark x1="65015" y1="3333" x2="62848" y2="5128"/>
                        <a14:foregroundMark x1="65325" y1="4103" x2="77709" y2="8462"/>
                        <a14:foregroundMark x1="60372" y1="4103" x2="28793" y2="4103"/>
                        <a14:foregroundMark x1="28793" y1="4103" x2="24458" y2="7692"/>
                        <a14:backgroundMark x1="20743" y1="69231" x2="20743" y2="69231"/>
                        <a14:backgroundMark x1="19814" y1="67692" x2="20124" y2="71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657" y="225268"/>
            <a:ext cx="5493263" cy="66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567" y="0"/>
            <a:ext cx="24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Rehearse</a:t>
            </a:r>
            <a:endParaRPr lang="ko-KR" altLang="en-US" sz="4000" b="1" dirty="0">
              <a:solidFill>
                <a:srgbClr val="FF505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75771" y="580571"/>
            <a:ext cx="1915886" cy="14516"/>
          </a:xfrm>
          <a:prstGeom prst="line">
            <a:avLst/>
          </a:prstGeom>
          <a:ln w="5715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/>
          <p:cNvSpPr/>
          <p:nvPr/>
        </p:nvSpPr>
        <p:spPr>
          <a:xfrm>
            <a:off x="7221843" y="2738448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21841" y="2849256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로그인</a:t>
            </a:r>
          </a:p>
        </p:txBody>
      </p:sp>
      <p:pic>
        <p:nvPicPr>
          <p:cNvPr id="2" name="로그인 원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08284" y="1239082"/>
            <a:ext cx="2727137" cy="44655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04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96667" l="9598" r="89474">
                        <a14:foregroundMark x1="43963" y1="14872" x2="43963" y2="14872"/>
                        <a14:foregroundMark x1="65015" y1="14103" x2="45820" y2="13846"/>
                        <a14:foregroundMark x1="45820" y1="13846" x2="33746" y2="8462"/>
                        <a14:foregroundMark x1="37461" y1="92564" x2="75542" y2="15128"/>
                        <a14:foregroundMark x1="75542" y1="15128" x2="68111" y2="9487"/>
                        <a14:foregroundMark x1="68731" y1="92051" x2="53560" y2="7179"/>
                        <a14:foregroundMark x1="63158" y1="91026" x2="32508" y2="90513"/>
                        <a14:foregroundMark x1="51703" y1="88462" x2="51703" y2="88462"/>
                        <a14:foregroundMark x1="43963" y1="11026" x2="50774" y2="14615"/>
                        <a14:foregroundMark x1="71827" y1="93333" x2="31579" y2="92564"/>
                        <a14:foregroundMark x1="31579" y1="92564" x2="26006" y2="93590"/>
                        <a14:foregroundMark x1="23470" y1="67504" x2="28793" y2="33077"/>
                        <a14:foregroundMark x1="22291" y1="75128" x2="22828" y2="71655"/>
                        <a14:foregroundMark x1="28793" y1="33077" x2="23839" y2="26923"/>
                        <a14:foregroundMark x1="21362" y1="14103" x2="21981" y2="14103"/>
                        <a14:foregroundMark x1="21981" y1="13077" x2="21981" y2="13077"/>
                        <a14:foregroundMark x1="22291" y1="11026" x2="26006" y2="5897"/>
                        <a14:foregroundMark x1="44272" y1="82051" x2="54180" y2="86154"/>
                        <a14:foregroundMark x1="21981" y1="17949" x2="21981" y2="35641"/>
                        <a14:foregroundMark x1="22291" y1="34872" x2="23529" y2="61795"/>
                        <a14:foregroundMark x1="23529" y1="61795" x2="21951" y2="67582"/>
                        <a14:foregroundMark x1="22564" y1="71669" x2="22291" y2="83846"/>
                        <a14:foregroundMark x1="22291" y1="83846" x2="26316" y2="96410"/>
                        <a14:foregroundMark x1="26316" y1="96410" x2="26316" y2="96410"/>
                        <a14:foregroundMark x1="28793" y1="96154" x2="62229" y2="96410"/>
                        <a14:foregroundMark x1="62229" y1="96410" x2="77090" y2="92051"/>
                        <a14:foregroundMark x1="77090" y1="92051" x2="78328" y2="91282"/>
                        <a14:foregroundMark x1="66563" y1="96667" x2="72136" y2="96667"/>
                        <a14:foregroundMark x1="65015" y1="3333" x2="62848" y2="5128"/>
                        <a14:foregroundMark x1="65325" y1="4103" x2="77709" y2="8462"/>
                        <a14:foregroundMark x1="60372" y1="4103" x2="28793" y2="4103"/>
                        <a14:foregroundMark x1="28793" y1="4103" x2="24458" y2="7692"/>
                        <a14:backgroundMark x1="20743" y1="69231" x2="20743" y2="69231"/>
                        <a14:backgroundMark x1="19814" y1="67692" x2="20124" y2="71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657" y="225268"/>
            <a:ext cx="5493263" cy="66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567" y="0"/>
            <a:ext cx="24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Rehearse</a:t>
            </a:r>
            <a:endParaRPr lang="ko-KR" altLang="en-US" sz="4000" b="1" dirty="0">
              <a:solidFill>
                <a:srgbClr val="FF505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75771" y="580571"/>
            <a:ext cx="1915886" cy="14516"/>
          </a:xfrm>
          <a:prstGeom prst="line">
            <a:avLst/>
          </a:prstGeom>
          <a:ln w="5715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/>
          <p:cNvSpPr/>
          <p:nvPr/>
        </p:nvSpPr>
        <p:spPr>
          <a:xfrm>
            <a:off x="7221843" y="2738448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21841" y="2849256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메인 페이지</a:t>
            </a:r>
          </a:p>
        </p:txBody>
      </p:sp>
      <p:pic>
        <p:nvPicPr>
          <p:cNvPr id="2" name="메인 원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79148" y="1196878"/>
            <a:ext cx="2727137" cy="4465580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9102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3" b="96667" l="9598" r="89474">
                        <a14:foregroundMark x1="43963" y1="14872" x2="43963" y2="14872"/>
                        <a14:foregroundMark x1="65015" y1="14103" x2="45820" y2="13846"/>
                        <a14:foregroundMark x1="45820" y1="13846" x2="33746" y2="8462"/>
                        <a14:foregroundMark x1="37461" y1="92564" x2="75542" y2="15128"/>
                        <a14:foregroundMark x1="75542" y1="15128" x2="68111" y2="9487"/>
                        <a14:foregroundMark x1="68731" y1="92051" x2="53560" y2="7179"/>
                        <a14:foregroundMark x1="63158" y1="91026" x2="32508" y2="90513"/>
                        <a14:foregroundMark x1="51703" y1="88462" x2="51703" y2="88462"/>
                        <a14:foregroundMark x1="43963" y1="11026" x2="50774" y2="14615"/>
                        <a14:foregroundMark x1="71827" y1="93333" x2="31579" y2="92564"/>
                        <a14:foregroundMark x1="31579" y1="92564" x2="26006" y2="93590"/>
                        <a14:foregroundMark x1="23470" y1="67504" x2="28793" y2="33077"/>
                        <a14:foregroundMark x1="22291" y1="75128" x2="22828" y2="71655"/>
                        <a14:foregroundMark x1="28793" y1="33077" x2="23839" y2="26923"/>
                        <a14:foregroundMark x1="21362" y1="14103" x2="21981" y2="14103"/>
                        <a14:foregroundMark x1="21981" y1="13077" x2="21981" y2="13077"/>
                        <a14:foregroundMark x1="22291" y1="11026" x2="26006" y2="5897"/>
                        <a14:foregroundMark x1="44272" y1="82051" x2="54180" y2="86154"/>
                        <a14:foregroundMark x1="21981" y1="17949" x2="21981" y2="35641"/>
                        <a14:foregroundMark x1="22291" y1="34872" x2="23529" y2="61795"/>
                        <a14:foregroundMark x1="23529" y1="61795" x2="21951" y2="67582"/>
                        <a14:foregroundMark x1="22564" y1="71669" x2="22291" y2="83846"/>
                        <a14:foregroundMark x1="22291" y1="83846" x2="26316" y2="96410"/>
                        <a14:foregroundMark x1="26316" y1="96410" x2="26316" y2="96410"/>
                        <a14:foregroundMark x1="28793" y1="96154" x2="62229" y2="96410"/>
                        <a14:foregroundMark x1="62229" y1="96410" x2="77090" y2="92051"/>
                        <a14:foregroundMark x1="77090" y1="92051" x2="78328" y2="91282"/>
                        <a14:foregroundMark x1="66563" y1="96667" x2="72136" y2="96667"/>
                        <a14:foregroundMark x1="65015" y1="3333" x2="62848" y2="5128"/>
                        <a14:foregroundMark x1="65325" y1="4103" x2="77709" y2="8462"/>
                        <a14:foregroundMark x1="60372" y1="4103" x2="28793" y2="4103"/>
                        <a14:foregroundMark x1="28793" y1="4103" x2="24458" y2="7692"/>
                        <a14:backgroundMark x1="20743" y1="69231" x2="20743" y2="69231"/>
                        <a14:backgroundMark x1="19814" y1="67692" x2="20124" y2="71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657" y="225268"/>
            <a:ext cx="5493263" cy="66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567" y="0"/>
            <a:ext cx="240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5050"/>
                </a:solidFill>
                <a:latin typeface="1훈막대연필 R" panose="02020603020101020101" pitchFamily="18" charset="-127"/>
                <a:ea typeface="1훈막대연필 R" panose="02020603020101020101" pitchFamily="18" charset="-127"/>
              </a:rPr>
              <a:t>Rehearse</a:t>
            </a:r>
            <a:endParaRPr lang="ko-KR" altLang="en-US" sz="4000" b="1" dirty="0">
              <a:solidFill>
                <a:srgbClr val="FF5050"/>
              </a:solidFill>
              <a:latin typeface="1훈막대연필 R" panose="02020603020101020101" pitchFamily="18" charset="-127"/>
              <a:ea typeface="1훈막대연필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75771" y="580571"/>
            <a:ext cx="1915886" cy="14516"/>
          </a:xfrm>
          <a:prstGeom prst="line">
            <a:avLst/>
          </a:prstGeom>
          <a:ln w="57150">
            <a:solidFill>
              <a:srgbClr val="FF6D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/>
          <p:cNvSpPr/>
          <p:nvPr/>
        </p:nvSpPr>
        <p:spPr>
          <a:xfrm>
            <a:off x="7221843" y="2738448"/>
            <a:ext cx="3701143" cy="559191"/>
          </a:xfrm>
          <a:prstGeom prst="roundRect">
            <a:avLst/>
          </a:prstGeom>
          <a:solidFill>
            <a:schemeClr val="bg2">
              <a:alpha val="6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21841" y="2849256"/>
            <a:ext cx="3701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훈막대연필 R" panose="02020603020101020101" pitchFamily="18" charset="-127"/>
                <a:ea typeface="1훈막대연필 R" panose="02020603020101020101" pitchFamily="18" charset="-127"/>
              </a:rPr>
              <a:t>리뷰 등록</a:t>
            </a:r>
          </a:p>
        </p:txBody>
      </p:sp>
      <p:pic>
        <p:nvPicPr>
          <p:cNvPr id="2" name="리뷰 원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79147" y="1198760"/>
            <a:ext cx="2727137" cy="446369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281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6190" y="2231756"/>
            <a:ext cx="506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73009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191</Words>
  <Application>Microsoft Office PowerPoint</Application>
  <PresentationFormat>와이드스크린</PresentationFormat>
  <Paragraphs>59</Paragraphs>
  <Slides>16</Slides>
  <Notes>4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Adobe Ming Std L</vt:lpstr>
      <vt:lpstr>HY태백B</vt:lpstr>
      <vt:lpstr>맑은 고딕</vt:lpstr>
      <vt:lpstr>Wingdings</vt:lpstr>
      <vt:lpstr>Arial</vt:lpstr>
      <vt:lpstr>Arial Black</vt:lpstr>
      <vt:lpstr>1훈막대연필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김혜경</dc:creator>
  <cp:lastModifiedBy>김혜경</cp:lastModifiedBy>
  <cp:revision>40</cp:revision>
  <dcterms:created xsi:type="dcterms:W3CDTF">2017-03-17T14:34:13Z</dcterms:created>
  <dcterms:modified xsi:type="dcterms:W3CDTF">2017-04-22T15:42:31Z</dcterms:modified>
</cp:coreProperties>
</file>